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789D44A-411B-4341-AFA3-8AE9B829B27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F20B4A3-BA95-466D-8AB3-47311A31A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D44A-411B-4341-AFA3-8AE9B829B27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B4A3-BA95-466D-8AB3-47311A31A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D44A-411B-4341-AFA3-8AE9B829B27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B4A3-BA95-466D-8AB3-47311A31A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789D44A-411B-4341-AFA3-8AE9B829B27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B4A3-BA95-466D-8AB3-47311A31A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789D44A-411B-4341-AFA3-8AE9B829B27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F20B4A3-BA95-466D-8AB3-47311A31A4D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789D44A-411B-4341-AFA3-8AE9B829B27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F20B4A3-BA95-466D-8AB3-47311A31A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789D44A-411B-4341-AFA3-8AE9B829B27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F20B4A3-BA95-466D-8AB3-47311A31A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D44A-411B-4341-AFA3-8AE9B829B27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B4A3-BA95-466D-8AB3-47311A31A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789D44A-411B-4341-AFA3-8AE9B829B27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F20B4A3-BA95-466D-8AB3-47311A31A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789D44A-411B-4341-AFA3-8AE9B829B27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F20B4A3-BA95-466D-8AB3-47311A31A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789D44A-411B-4341-AFA3-8AE9B829B27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F20B4A3-BA95-466D-8AB3-47311A31A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789D44A-411B-4341-AFA3-8AE9B829B27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F20B4A3-BA95-466D-8AB3-47311A31A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2600"/>
            <a:ext cx="9067800" cy="21336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Chapter 1</a:t>
            </a:r>
            <a:br>
              <a:rPr lang="en-US" sz="5400" b="1" dirty="0" smtClean="0"/>
            </a:br>
            <a:r>
              <a:rPr lang="en-US" sz="5400" dirty="0" smtClean="0"/>
              <a:t>Computer Fundamentals</a:t>
            </a:r>
            <a:endParaRPr lang="en-US" sz="54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520112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Control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229600" cy="4800600"/>
          </a:xfrm>
        </p:spPr>
        <p:txBody>
          <a:bodyPr>
            <a:normAutofit/>
          </a:bodyPr>
          <a:lstStyle/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 smtClean="0"/>
              <a:t>Control unit coordinates and controls the data flow in and out of CPU and </a:t>
            </a:r>
            <a:r>
              <a:rPr lang="en-US" dirty="0" smtClean="0"/>
              <a:t>also controls </a:t>
            </a:r>
            <a:r>
              <a:rPr lang="en-US" dirty="0" smtClean="0"/>
              <a:t>all the operations of ALU, </a:t>
            </a:r>
            <a:r>
              <a:rPr lang="en-US" dirty="0" smtClean="0"/>
              <a:t>memory registers </a:t>
            </a:r>
            <a:r>
              <a:rPr lang="en-US" dirty="0" smtClean="0"/>
              <a:t>and also input/output </a:t>
            </a:r>
            <a:r>
              <a:rPr lang="en-US" dirty="0" smtClean="0"/>
              <a:t>units.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endParaRPr lang="en-US" dirty="0" smtClean="0"/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It decodes the </a:t>
            </a:r>
            <a:r>
              <a:rPr lang="en-US" dirty="0" smtClean="0"/>
              <a:t>fetched instruction, </a:t>
            </a:r>
            <a:r>
              <a:rPr lang="en-US" dirty="0" smtClean="0"/>
              <a:t>interprets </a:t>
            </a:r>
            <a:r>
              <a:rPr lang="en-US" dirty="0" smtClean="0"/>
              <a:t>(understands) it and sends control signals </a:t>
            </a:r>
            <a:r>
              <a:rPr lang="en-US" dirty="0" smtClean="0"/>
              <a:t>to input/output </a:t>
            </a:r>
            <a:r>
              <a:rPr lang="en-US" dirty="0" smtClean="0"/>
              <a:t>devices until the required operation is </a:t>
            </a:r>
            <a:r>
              <a:rPr lang="en-US" dirty="0" smtClean="0"/>
              <a:t>done.</a:t>
            </a:r>
            <a:endParaRPr lang="en-US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520112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Memory Registers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229600" cy="4800600"/>
          </a:xfrm>
        </p:spPr>
        <p:txBody>
          <a:bodyPr>
            <a:normAutofit fontScale="92500"/>
          </a:bodyPr>
          <a:lstStyle/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A </a:t>
            </a:r>
            <a:r>
              <a:rPr lang="en-US" dirty="0" smtClean="0"/>
              <a:t>register is a temporary unit of memory in the CPU. These receive </a:t>
            </a:r>
            <a:r>
              <a:rPr lang="en-US" dirty="0" smtClean="0"/>
              <a:t>data/information and </a:t>
            </a:r>
            <a:r>
              <a:rPr lang="en-US" dirty="0" smtClean="0"/>
              <a:t>then this data/information is held in them as per the requirement. Registers can </a:t>
            </a:r>
            <a:r>
              <a:rPr lang="en-US" dirty="0" smtClean="0"/>
              <a:t>be of </a:t>
            </a:r>
            <a:r>
              <a:rPr lang="en-US" dirty="0" smtClean="0"/>
              <a:t>different sizes(16 bit , 32 bit , 64 bit and so </a:t>
            </a:r>
            <a:r>
              <a:rPr lang="en-US" dirty="0" smtClean="0"/>
              <a:t>on).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Each </a:t>
            </a:r>
            <a:r>
              <a:rPr lang="en-US" dirty="0" smtClean="0"/>
              <a:t>register inside the CPU has </a:t>
            </a:r>
            <a:r>
              <a:rPr lang="en-US" dirty="0" smtClean="0"/>
              <a:t>a specific </a:t>
            </a:r>
            <a:r>
              <a:rPr lang="en-US" dirty="0" smtClean="0"/>
              <a:t>function like storing data, storing an instruction, storing </a:t>
            </a:r>
            <a:r>
              <a:rPr lang="en-US" dirty="0" smtClean="0"/>
              <a:t>address. 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Accumulator </a:t>
            </a:r>
            <a:r>
              <a:rPr lang="en-US" dirty="0" smtClean="0"/>
              <a:t>(ACC) is the main register </a:t>
            </a:r>
            <a:r>
              <a:rPr lang="en-US" dirty="0" smtClean="0"/>
              <a:t>in the </a:t>
            </a:r>
            <a:r>
              <a:rPr lang="en-US" dirty="0" smtClean="0"/>
              <a:t>ALU and contains one of the operands </a:t>
            </a:r>
            <a:r>
              <a:rPr lang="en-US" dirty="0" smtClean="0"/>
              <a:t>of an </a:t>
            </a:r>
            <a:r>
              <a:rPr lang="en-US" dirty="0" smtClean="0"/>
              <a:t>operation to be </a:t>
            </a:r>
            <a:r>
              <a:rPr lang="en-US" dirty="0" smtClean="0"/>
              <a:t>performed.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endParaRPr lang="en-US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520112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229600" cy="4800600"/>
          </a:xfrm>
        </p:spPr>
        <p:txBody>
          <a:bodyPr>
            <a:normAutofit lnSpcReduction="10000"/>
          </a:bodyPr>
          <a:lstStyle/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Memory </a:t>
            </a:r>
            <a:r>
              <a:rPr lang="en-US" dirty="0" smtClean="0"/>
              <a:t>attached to the CPU is used for storage of data and instructions and is </a:t>
            </a:r>
            <a:r>
              <a:rPr lang="en-US" dirty="0" smtClean="0"/>
              <a:t>called internal </a:t>
            </a:r>
            <a:r>
              <a:rPr lang="en-US" dirty="0" smtClean="0"/>
              <a:t>memory</a:t>
            </a:r>
            <a:r>
              <a:rPr lang="en-US" dirty="0" smtClean="0"/>
              <a:t>.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/>
              <a:t>During processing, it is the internal memory that holds the </a:t>
            </a:r>
            <a:r>
              <a:rPr lang="en-US" dirty="0" smtClean="0"/>
              <a:t>data.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The internal </a:t>
            </a:r>
            <a:r>
              <a:rPr lang="en-US" dirty="0" smtClean="0"/>
              <a:t>memory is divided into many storage </a:t>
            </a:r>
            <a:r>
              <a:rPr lang="en-US" dirty="0" smtClean="0"/>
              <a:t>locations.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Each memory location is of the same size and has an </a:t>
            </a:r>
            <a:r>
              <a:rPr lang="en-US" dirty="0" smtClean="0"/>
              <a:t>address.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With the help </a:t>
            </a:r>
            <a:r>
              <a:rPr lang="en-US" dirty="0" smtClean="0"/>
              <a:t>of the address, the computer can find any data easily</a:t>
            </a:r>
            <a:endParaRPr lang="en-US" dirty="0" smtClean="0"/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endParaRPr lang="en-US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520112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229600" cy="4800600"/>
          </a:xfrm>
        </p:spPr>
        <p:txBody>
          <a:bodyPr>
            <a:normAutofit lnSpcReduction="10000"/>
          </a:bodyPr>
          <a:lstStyle/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This </a:t>
            </a:r>
            <a:r>
              <a:rPr lang="en-US" dirty="0" smtClean="0"/>
              <a:t>memory is also called Random Access memory (RAM). </a:t>
            </a:r>
            <a:endParaRPr lang="en-US" dirty="0" smtClean="0"/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endParaRPr lang="en-US" dirty="0" smtClean="0"/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Primary memory </a:t>
            </a:r>
            <a:r>
              <a:rPr lang="en-US" dirty="0" smtClean="0"/>
              <a:t>is volatile in nature. That means when the power is switched off, the </a:t>
            </a:r>
            <a:r>
              <a:rPr lang="en-US" dirty="0" smtClean="0"/>
              <a:t>data stored </a:t>
            </a:r>
            <a:r>
              <a:rPr lang="en-US" dirty="0" smtClean="0"/>
              <a:t>in this memory is permanently </a:t>
            </a:r>
            <a:r>
              <a:rPr lang="en-US" dirty="0" smtClean="0"/>
              <a:t>erased.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endParaRPr lang="en-US" dirty="0" smtClean="0"/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That </a:t>
            </a:r>
            <a:r>
              <a:rPr lang="en-US" dirty="0" smtClean="0"/>
              <a:t>is why secondary memory is </a:t>
            </a:r>
            <a:r>
              <a:rPr lang="en-US" dirty="0" smtClean="0"/>
              <a:t>needed to </a:t>
            </a:r>
            <a:r>
              <a:rPr lang="en-US" dirty="0" smtClean="0"/>
              <a:t>store data and information </a:t>
            </a:r>
            <a:r>
              <a:rPr lang="en-US" dirty="0" smtClean="0"/>
              <a:t>permanently for </a:t>
            </a:r>
            <a:r>
              <a:rPr lang="en-US" dirty="0" smtClean="0"/>
              <a:t>later use.</a:t>
            </a:r>
            <a:endParaRPr lang="en-US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520112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Output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229600" cy="4800600"/>
          </a:xfrm>
        </p:spPr>
        <p:txBody>
          <a:bodyPr>
            <a:normAutofit/>
          </a:bodyPr>
          <a:lstStyle/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 smtClean="0"/>
              <a:t>output unit consists of output devices that are attached with the computer</a:t>
            </a:r>
            <a:r>
              <a:rPr lang="en-US" dirty="0" smtClean="0"/>
              <a:t>.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endParaRPr lang="en-US" dirty="0" smtClean="0"/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It converts </a:t>
            </a:r>
            <a:r>
              <a:rPr lang="en-US" dirty="0" smtClean="0"/>
              <a:t>the binary data coming from CPU to human understandable from. </a:t>
            </a:r>
            <a:endParaRPr lang="en-US" dirty="0" smtClean="0"/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endParaRPr lang="en-US" dirty="0" smtClean="0"/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The common </a:t>
            </a:r>
            <a:r>
              <a:rPr lang="en-US" dirty="0" smtClean="0"/>
              <a:t>output devices are monitor, printer, plotter etc.</a:t>
            </a:r>
            <a:endParaRPr lang="en-US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62912" cy="95091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COMPUTER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062912" cy="4150520"/>
          </a:xfrm>
        </p:spPr>
        <p:txBody>
          <a:bodyPr/>
          <a:lstStyle/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An electronic device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Processes input to set of instructions &amp; gives desired output.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It is versatile – they do lot of different tasks.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err="1" smtClean="0"/>
              <a:t>Eg</a:t>
            </a:r>
            <a:r>
              <a:rPr lang="en-US" dirty="0" smtClean="0"/>
              <a:t>.: Storing data, weather forecasting, booking airline, railway or movie tickets.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062912" cy="95091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Data &amp; Information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062912" cy="4495800"/>
          </a:xfrm>
        </p:spPr>
        <p:txBody>
          <a:bodyPr/>
          <a:lstStyle/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u="sng" dirty="0" smtClean="0"/>
              <a:t>Data: </a:t>
            </a:r>
            <a:r>
              <a:rPr lang="en-US" dirty="0" smtClean="0"/>
              <a:t>Term used for raw facts and figures.</a:t>
            </a:r>
          </a:p>
          <a:p>
            <a:pPr algn="l">
              <a:buClr>
                <a:schemeClr val="accent1">
                  <a:lumMod val="75000"/>
                </a:schemeClr>
              </a:buClr>
            </a:pPr>
            <a:endParaRPr lang="en-US" dirty="0" smtClean="0"/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u="sng" dirty="0" smtClean="0"/>
              <a:t>Information:</a:t>
            </a:r>
            <a:r>
              <a:rPr lang="en-US" dirty="0" smtClean="0"/>
              <a:t> Data represented in useful and meaningful form.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Raw material that is processed to give meaning, ordered or structured information.</a:t>
            </a:r>
          </a:p>
          <a:p>
            <a:pPr algn="l">
              <a:buClr>
                <a:schemeClr val="accent1">
                  <a:lumMod val="75000"/>
                </a:schemeClr>
              </a:buClr>
            </a:pP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62912" cy="12192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Functional components of computer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229600" cy="4800600"/>
          </a:xfrm>
        </p:spPr>
        <p:txBody>
          <a:bodyPr>
            <a:normAutofit lnSpcReduction="10000"/>
          </a:bodyPr>
          <a:lstStyle/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Computer is a combination of hardware and software.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Hardware are physical components like motherboard, memory devices, monitor, keyboard etc.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Software is the set of programs or instructions.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Every task given to a computer follows an Input- Process- Output Cycle (IPO cycle). 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It needs certain input, processes that input and produces the desired output.</a:t>
            </a:r>
          </a:p>
          <a:p>
            <a:pPr algn="l">
              <a:buClr>
                <a:schemeClr val="accent1">
                  <a:lumMod val="75000"/>
                </a:schemeClr>
              </a:buClr>
            </a:pPr>
            <a:endParaRPr lang="en-US" dirty="0" smtClean="0"/>
          </a:p>
          <a:p>
            <a:pPr algn="l">
              <a:buClr>
                <a:schemeClr val="accent1">
                  <a:lumMod val="75000"/>
                </a:schemeClr>
              </a:buClr>
            </a:pP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62912" cy="12192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Functional components of computer</a:t>
            </a:r>
            <a:endParaRPr lang="en-US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752600"/>
            <a:ext cx="7143750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62912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Input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229600" cy="4800600"/>
          </a:xfrm>
        </p:spPr>
        <p:txBody>
          <a:bodyPr>
            <a:normAutofit/>
          </a:bodyPr>
          <a:lstStyle/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The input unit consists of input devices that are attached to the computer.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endParaRPr lang="en-US" dirty="0" smtClean="0"/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 These devices take input and convert it into binary language that the computer understands. 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endParaRPr lang="en-US" dirty="0" smtClean="0"/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Some of the common input devices are keyboard, mouse, joystick, scanner etc.</a:t>
            </a:r>
          </a:p>
          <a:p>
            <a:pPr algn="l">
              <a:buClr>
                <a:schemeClr val="accent1">
                  <a:lumMod val="75000"/>
                </a:schemeClr>
              </a:buClr>
            </a:pP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62912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Central Processing Unit (CPU)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229600" cy="4800600"/>
          </a:xfrm>
        </p:spPr>
        <p:txBody>
          <a:bodyPr>
            <a:normAutofit/>
          </a:bodyPr>
          <a:lstStyle/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 smtClean="0"/>
              <a:t>CPU is called the brain of the computer because it is the control </a:t>
            </a:r>
            <a:r>
              <a:rPr lang="en-US" dirty="0" smtClean="0"/>
              <a:t>centre of </a:t>
            </a:r>
            <a:r>
              <a:rPr lang="en-US" dirty="0" smtClean="0"/>
              <a:t>the computer</a:t>
            </a:r>
            <a:r>
              <a:rPr lang="en-US" dirty="0" smtClean="0"/>
              <a:t>.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/>
              <a:t>As the CPU is located on a small chip, it is also called </a:t>
            </a:r>
            <a:r>
              <a:rPr lang="en-US" dirty="0" smtClean="0"/>
              <a:t>the microprocessor.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/>
              <a:t>It first fetches instructions from memory and then interprets them so </a:t>
            </a:r>
            <a:r>
              <a:rPr lang="en-US" dirty="0" smtClean="0"/>
              <a:t>as to </a:t>
            </a:r>
            <a:r>
              <a:rPr lang="en-US" dirty="0" smtClean="0"/>
              <a:t>know what is to be done. </a:t>
            </a:r>
            <a:endParaRPr lang="en-US" dirty="0" smtClean="0"/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If </a:t>
            </a:r>
            <a:r>
              <a:rPr lang="en-US" dirty="0" smtClean="0"/>
              <a:t>required, data is fetched from memory or input device.</a:t>
            </a:r>
            <a:endParaRPr lang="en-US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62912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Central Processing Unit (CPU)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229600" cy="4800600"/>
          </a:xfrm>
        </p:spPr>
        <p:txBody>
          <a:bodyPr>
            <a:normAutofit lnSpcReduction="10000"/>
          </a:bodyPr>
          <a:lstStyle/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 smtClean="0"/>
              <a:t>CPU is called the brain of the computer because it is the control </a:t>
            </a:r>
            <a:r>
              <a:rPr lang="en-US" dirty="0" smtClean="0"/>
              <a:t>centre of </a:t>
            </a:r>
            <a:r>
              <a:rPr lang="en-US" dirty="0" smtClean="0"/>
              <a:t>the computer</a:t>
            </a:r>
            <a:r>
              <a:rPr lang="en-US" dirty="0" smtClean="0"/>
              <a:t>.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/>
              <a:t>Thereafter CPU executes or performs the required computation and then either </a:t>
            </a:r>
            <a:r>
              <a:rPr lang="en-US" dirty="0" smtClean="0"/>
              <a:t>stores the </a:t>
            </a:r>
            <a:r>
              <a:rPr lang="en-US" dirty="0" smtClean="0"/>
              <a:t>output or displays on the output device. </a:t>
            </a:r>
            <a:endParaRPr lang="en-US" dirty="0" smtClean="0"/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 smtClean="0"/>
              <a:t>CPU has three main </a:t>
            </a:r>
            <a:r>
              <a:rPr lang="en-US" dirty="0" smtClean="0"/>
              <a:t>components which </a:t>
            </a:r>
            <a:r>
              <a:rPr lang="en-US" dirty="0" smtClean="0"/>
              <a:t>are responsible for different </a:t>
            </a:r>
            <a:r>
              <a:rPr lang="en-US" dirty="0" smtClean="0"/>
              <a:t>functions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Arithmetic </a:t>
            </a:r>
            <a:r>
              <a:rPr lang="en-US" dirty="0" smtClean="0"/>
              <a:t>Logic Unit (ALU) , </a:t>
            </a:r>
            <a:r>
              <a:rPr lang="en-US" dirty="0" smtClean="0"/>
              <a:t>Control Unit </a:t>
            </a:r>
            <a:r>
              <a:rPr lang="en-US" dirty="0" smtClean="0"/>
              <a:t>(CU) and Memory registers.</a:t>
            </a:r>
            <a:endParaRPr lang="en-US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520112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Arithmetic and Logic Unit (ALU)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229600" cy="4800600"/>
          </a:xfrm>
        </p:spPr>
        <p:txBody>
          <a:bodyPr>
            <a:normAutofit/>
          </a:bodyPr>
          <a:lstStyle/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The ALU performs </a:t>
            </a:r>
            <a:r>
              <a:rPr lang="en-US" dirty="0" smtClean="0"/>
              <a:t>mathematical calculations and takes </a:t>
            </a:r>
            <a:r>
              <a:rPr lang="en-US" dirty="0" smtClean="0"/>
              <a:t>logical decisions.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endParaRPr lang="en-US" dirty="0" smtClean="0"/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/>
              <a:t>Arithmetic calculations include addition, subtraction, multiplication </a:t>
            </a:r>
            <a:r>
              <a:rPr lang="en-US" dirty="0" smtClean="0"/>
              <a:t>and division</a:t>
            </a:r>
            <a:r>
              <a:rPr lang="en-US" dirty="0" smtClean="0"/>
              <a:t>. </a:t>
            </a:r>
            <a:endParaRPr lang="en-US" dirty="0" smtClean="0"/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endParaRPr lang="en-US" dirty="0" smtClean="0"/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Logical </a:t>
            </a:r>
            <a:r>
              <a:rPr lang="en-US" dirty="0" smtClean="0"/>
              <a:t>decisions involve comparison of two data items</a:t>
            </a:r>
            <a:endParaRPr lang="en-US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</TotalTime>
  <Words>703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Verve</vt:lpstr>
      <vt:lpstr>Chapter 1 Computer Fundamentals</vt:lpstr>
      <vt:lpstr>COMPUTER</vt:lpstr>
      <vt:lpstr>Data &amp; Information</vt:lpstr>
      <vt:lpstr>Functional components of computer</vt:lpstr>
      <vt:lpstr>Functional components of computer</vt:lpstr>
      <vt:lpstr>Input Unit</vt:lpstr>
      <vt:lpstr>Central Processing Unit (CPU)</vt:lpstr>
      <vt:lpstr>Central Processing Unit (CPU)</vt:lpstr>
      <vt:lpstr>Arithmetic and Logic Unit (ALU)</vt:lpstr>
      <vt:lpstr>Control Unit</vt:lpstr>
      <vt:lpstr>Memory Registers</vt:lpstr>
      <vt:lpstr>Memory</vt:lpstr>
      <vt:lpstr>Memory</vt:lpstr>
      <vt:lpstr>Output Unit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</dc:title>
  <dc:creator>staff</dc:creator>
  <cp:lastModifiedBy>staff</cp:lastModifiedBy>
  <cp:revision>33</cp:revision>
  <dcterms:created xsi:type="dcterms:W3CDTF">2019-06-10T03:06:29Z</dcterms:created>
  <dcterms:modified xsi:type="dcterms:W3CDTF">2019-06-10T04:29:43Z</dcterms:modified>
</cp:coreProperties>
</file>